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DF2BC2-044F-4EE2-B4FB-EAB7CC75A31C}" v="30" dt="2024-03-04T14:18:45.2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15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E2D4A1A-53C1-53C5-708D-A5C77EA7E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06CD9F5F-E813-3ECE-AB28-A3E960C2E3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172AA40-F71A-E4E3-D634-BEE225837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9E16-0CD6-457F-A42D-857ECEC17872}" type="datetimeFigureOut">
              <a:rPr lang="he-IL" smtClean="0"/>
              <a:t>כ"ו/אדר א/תשפ"ד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481D195-FE6C-4FCB-848C-B2A85897F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30EE741-C400-EC50-AEFE-9B6DBC1D8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D95D9-F840-4DAC-AD89-35540D4B76B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1294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D0BBA92-44A4-9787-BE71-08B4FD15E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67CDC2F7-E983-9394-58C1-227C011BF7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DAFE2A2-14AD-4648-CCF7-40CBE9EAE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9E16-0CD6-457F-A42D-857ECEC17872}" type="datetimeFigureOut">
              <a:rPr lang="he-IL" smtClean="0"/>
              <a:t>כ"ו/אדר א/תשפ"ד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86EDE09-2CE1-A54E-ABD5-F1F764757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6719728-839E-500E-0916-AC8FD4DF6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D95D9-F840-4DAC-AD89-35540D4B76B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4218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AFB974D8-6C8D-0356-939A-C155D846D2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BCD75AD6-9861-FC35-9DA3-6B88D95A84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683020A-5C15-E209-E304-2A4666C15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9E16-0CD6-457F-A42D-857ECEC17872}" type="datetimeFigureOut">
              <a:rPr lang="he-IL" smtClean="0"/>
              <a:t>כ"ו/אדר א/תשפ"ד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2E54E7F-EE0E-175E-2C98-091C33EC3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AAA4B4D-DFE1-36F8-3B59-5BA17A96C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D95D9-F840-4DAC-AD89-35540D4B76B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24563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E8623AD-5168-2FF5-CE0E-F9BED23B3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2B16117-0A60-9BCF-BFF0-4E9B7DC20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2BEBDCF-A5BB-BC91-B35F-EDA51DA88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9E16-0CD6-457F-A42D-857ECEC17872}" type="datetimeFigureOut">
              <a:rPr lang="he-IL" smtClean="0"/>
              <a:t>כ"ו/אדר א/תשפ"ד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2232EC0-7D73-D536-A2EA-67242653E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00F3124-8CE6-6BBA-41FD-9DF019255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D95D9-F840-4DAC-AD89-35540D4B76B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00053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EB116D3-9B98-D013-BF5E-BA368CC06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12770F2C-696D-BECA-8389-DF5637513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83B1E63-028E-20A2-B2D8-E6843B71A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9E16-0CD6-457F-A42D-857ECEC17872}" type="datetimeFigureOut">
              <a:rPr lang="he-IL" smtClean="0"/>
              <a:t>כ"ו/אדר א/תשפ"ד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F9DF99B-B45C-3F3D-9697-CA9A065D9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20F5FA0-11C1-5DAF-E152-0F03560D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D95D9-F840-4DAC-AD89-35540D4B76B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6427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7648EDE-F258-35F2-A8F3-FE736FAC9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5A20757-1044-B30C-0C4A-E21A00665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BE346DBD-E40B-1B46-A0DE-46619C5AA7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1D25EB53-C9B2-2D32-42A3-FD69F96D8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9E16-0CD6-457F-A42D-857ECEC17872}" type="datetimeFigureOut">
              <a:rPr lang="he-IL" smtClean="0"/>
              <a:t>כ"ו/אדר א/תשפ"ד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06125379-175A-2D9C-DB1F-6BF5B1177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7BB9BF39-A86A-9AD3-FB30-D193221D3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D95D9-F840-4DAC-AD89-35540D4B76B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63242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4588B33-206F-169F-A558-D9B4D56BB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B85F467F-DEF7-C3ED-9FCA-AA0C31D8F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636BAD56-53C7-45B7-0883-1107F1239B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5875ABCA-3DB0-281C-FF49-D27B7B02C7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C95710DC-A154-CD9E-DD24-386A062978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5A2E521A-AF1B-C887-4D97-AA1BCCAD9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9E16-0CD6-457F-A42D-857ECEC17872}" type="datetimeFigureOut">
              <a:rPr lang="he-IL" smtClean="0"/>
              <a:t>כ"ו/אדר א/תשפ"ד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C5CA69B1-C248-735E-1A4A-64C05CADF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5CC4BF84-E341-8B59-C969-C1A27E69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D95D9-F840-4DAC-AD89-35540D4B76B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88117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D313D39-79E8-6460-3B31-70FB01B68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BC77E538-D060-099F-37DF-BB2A57EDB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9E16-0CD6-457F-A42D-857ECEC17872}" type="datetimeFigureOut">
              <a:rPr lang="he-IL" smtClean="0"/>
              <a:t>כ"ו/אדר א/תשפ"ד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562FDB76-ABCD-8766-D31C-B7AAFC0BD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0FA7ED4-E0E9-4E6B-51D6-48F8A109A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D95D9-F840-4DAC-AD89-35540D4B76B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22366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6FDF9D63-2764-0D5B-55B2-3290B6CEE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9E16-0CD6-457F-A42D-857ECEC17872}" type="datetimeFigureOut">
              <a:rPr lang="he-IL" smtClean="0"/>
              <a:t>כ"ו/אדר א/תשפ"ד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279C1740-16B2-41D3-EEA2-0BB648A59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935BE111-2FC0-926D-2313-B6FC3231A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D95D9-F840-4DAC-AD89-35540D4B76B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86105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DE7A35D-804B-4814-B619-4E4CB8362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355542-9037-163B-1719-DC4EE1D86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27B3353D-A763-9772-3F55-9602AD8C6A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DE66F2B4-6C9E-F128-4453-ACA0E4C5F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9E16-0CD6-457F-A42D-857ECEC17872}" type="datetimeFigureOut">
              <a:rPr lang="he-IL" smtClean="0"/>
              <a:t>כ"ו/אדר א/תשפ"ד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E5ABD5E9-8AB6-4E5E-30F3-B063D6F93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923A6898-2BD8-5F37-0ABD-9C9B2D6D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D95D9-F840-4DAC-AD89-35540D4B76B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73164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0201730-3933-72D0-2841-52BBA2FF5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73C5DD72-448C-D23A-955B-523C308C5E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148ECC8A-301E-3C2D-AAA4-9A8A53FC04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E391EF22-DFAF-350F-30DE-BBD3B95F5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D9E16-0CD6-457F-A42D-857ECEC17872}" type="datetimeFigureOut">
              <a:rPr lang="he-IL" smtClean="0"/>
              <a:t>כ"ו/אדר א/תשפ"ד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094CD27C-E119-B552-631D-5C9B2ECE6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5B3E3188-605F-25CC-1931-A1816ECF3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D95D9-F840-4DAC-AD89-35540D4B76B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72128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0E3B1876-0B87-5D1C-49B8-CE36A7F35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673590D5-95B5-7467-7EAC-37A0D2FE43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5B89F80-37E2-9466-8471-2DD9500E02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6D9E16-0CD6-457F-A42D-857ECEC17872}" type="datetimeFigureOut">
              <a:rPr lang="he-IL" smtClean="0"/>
              <a:t>כ"ו/אדר א/תשפ"ד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91E52ED-4B70-C9C7-3146-193BE4AB43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37C9990-A0B1-EB01-FE6C-514CDEDA8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5D95D9-F840-4DAC-AD89-35540D4B76B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41340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1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438DD06C-7F3D-3EAE-7FCD-0EF540163A52}"/>
              </a:ext>
            </a:extLst>
          </p:cNvPr>
          <p:cNvSpPr/>
          <p:nvPr/>
        </p:nvSpPr>
        <p:spPr>
          <a:xfrm>
            <a:off x="3227265" y="1717655"/>
            <a:ext cx="5737469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HelpApp</a:t>
            </a:r>
            <a:endParaRPr lang="he-IL" sz="11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337D26CA-7438-C6A2-B616-8D170852CDD9}"/>
              </a:ext>
            </a:extLst>
          </p:cNvPr>
          <p:cNvSpPr/>
          <p:nvPr/>
        </p:nvSpPr>
        <p:spPr>
          <a:xfrm>
            <a:off x="3600412" y="3322935"/>
            <a:ext cx="499117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Help. Community.</a:t>
            </a:r>
            <a:endParaRPr lang="he-IL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A20E8EA3-ED74-25C3-B4E1-C131A156EFB4}"/>
              </a:ext>
            </a:extLst>
          </p:cNvPr>
          <p:cNvSpPr txBox="1"/>
          <p:nvPr/>
        </p:nvSpPr>
        <p:spPr>
          <a:xfrm>
            <a:off x="6291971" y="5557520"/>
            <a:ext cx="5737469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רות גולדברג – 322631235</a:t>
            </a:r>
          </a:p>
          <a:p>
            <a:r>
              <a:rPr lang="he-IL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מאיה זנד – 318964699</a:t>
            </a:r>
          </a:p>
          <a:p>
            <a:r>
              <a:rPr lang="he-IL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רביד </a:t>
            </a:r>
            <a:r>
              <a:rPr lang="he-IL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קריסי</a:t>
            </a:r>
            <a:r>
              <a:rPr lang="he-IL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209373331</a:t>
            </a:r>
          </a:p>
          <a:p>
            <a:r>
              <a:rPr lang="he-IL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עמית </a:t>
            </a:r>
            <a:r>
              <a:rPr lang="he-IL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טובול</a:t>
            </a:r>
            <a:r>
              <a:rPr lang="he-IL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- 208710319</a:t>
            </a:r>
          </a:p>
        </p:txBody>
      </p:sp>
    </p:spTree>
    <p:extLst>
      <p:ext uri="{BB962C8B-B14F-4D97-AF65-F5344CB8AC3E}">
        <p14:creationId xmlns:p14="http://schemas.microsoft.com/office/powerpoint/2010/main" val="2760364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1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F1BC03-C66A-D52F-A7FD-C73EA148E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2CC92566-80A9-C1E7-7053-5FE3ED091051}"/>
              </a:ext>
            </a:extLst>
          </p:cNvPr>
          <p:cNvSpPr/>
          <p:nvPr/>
        </p:nvSpPr>
        <p:spPr>
          <a:xfrm>
            <a:off x="1282021" y="203815"/>
            <a:ext cx="9627957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חלוקת תפקידים בין חברי הפרויקט</a:t>
            </a:r>
            <a:endParaRPr lang="he-IL" sz="6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7B295336-93BD-2A1E-4A2A-5E1ACEFB743E}"/>
              </a:ext>
            </a:extLst>
          </p:cNvPr>
          <p:cNvSpPr/>
          <p:nvPr/>
        </p:nvSpPr>
        <p:spPr>
          <a:xfrm>
            <a:off x="9164320" y="2199977"/>
            <a:ext cx="2722880" cy="30378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r>
              <a:rPr lang="he-IL" sz="3200" u="sn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רות</a:t>
            </a:r>
            <a:endParaRPr lang="he-IL" sz="2800" u="sn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he-IL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he-IL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קישוריות בין עמודי האפליקציה, כתיבת קוד (נותן שירות ומקבל שירות)</a:t>
            </a: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F91BCA05-FCBB-6960-8469-EEDA1EF2C214}"/>
              </a:ext>
            </a:extLst>
          </p:cNvPr>
          <p:cNvSpPr/>
          <p:nvPr/>
        </p:nvSpPr>
        <p:spPr>
          <a:xfrm>
            <a:off x="6187440" y="2199977"/>
            <a:ext cx="2722880" cy="30378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r>
              <a:rPr lang="he-IL" sz="3200" u="sn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מאיה</a:t>
            </a:r>
            <a:endParaRPr lang="he-IL" sz="2800" u="sn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he-IL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he-IL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בדיקות מערכת, 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UI/UX</a:t>
            </a:r>
            <a:r>
              <a:rPr lang="he-IL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(קוד)</a:t>
            </a:r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EDA939A6-8477-E7A6-147B-1D7BDE57FB59}"/>
              </a:ext>
            </a:extLst>
          </p:cNvPr>
          <p:cNvSpPr/>
          <p:nvPr/>
        </p:nvSpPr>
        <p:spPr>
          <a:xfrm>
            <a:off x="3210560" y="2199977"/>
            <a:ext cx="2722880" cy="30378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r>
              <a:rPr lang="he-IL" sz="3200" u="sn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רביד</a:t>
            </a:r>
            <a:endParaRPr lang="he-IL" sz="2800" u="sn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he-IL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he-IL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ארכיטקטורה וקישור לדאטה </a:t>
            </a:r>
            <a:r>
              <a:rPr lang="he-IL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בייס</a:t>
            </a:r>
            <a:endParaRPr lang="he-IL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4C11203C-144B-142F-4116-6774382D2561}"/>
              </a:ext>
            </a:extLst>
          </p:cNvPr>
          <p:cNvSpPr/>
          <p:nvPr/>
        </p:nvSpPr>
        <p:spPr>
          <a:xfrm>
            <a:off x="233680" y="2199977"/>
            <a:ext cx="2722880" cy="30378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r>
              <a:rPr lang="he-IL" sz="3200" u="sn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עמית</a:t>
            </a:r>
            <a:endParaRPr lang="he-IL" sz="2800" u="sn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he-IL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he-IL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כתיבת קוד (פוסטים, עמוד בית לשני סוגי המשתמשים)</a:t>
            </a:r>
          </a:p>
        </p:txBody>
      </p:sp>
    </p:spTree>
    <p:extLst>
      <p:ext uri="{BB962C8B-B14F-4D97-AF65-F5344CB8AC3E}">
        <p14:creationId xmlns:p14="http://schemas.microsoft.com/office/powerpoint/2010/main" val="3941848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1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217775-D8FC-CC39-074C-61BB68C12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7BFBD5C3-C349-97DF-B44D-3D58A79687E8}"/>
              </a:ext>
            </a:extLst>
          </p:cNvPr>
          <p:cNvSpPr/>
          <p:nvPr/>
        </p:nvSpPr>
        <p:spPr>
          <a:xfrm>
            <a:off x="4655541" y="203815"/>
            <a:ext cx="2880918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HelpApp</a:t>
            </a:r>
            <a:endParaRPr lang="he-IL" sz="6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1" name="קבוצה 20">
            <a:extLst>
              <a:ext uri="{FF2B5EF4-FFF2-40B4-BE49-F238E27FC236}">
                <a16:creationId xmlns:a16="http://schemas.microsoft.com/office/drawing/2014/main" id="{0B1AD50B-894B-829A-7ACC-A0A85DFCF158}"/>
              </a:ext>
            </a:extLst>
          </p:cNvPr>
          <p:cNvGrpSpPr/>
          <p:nvPr/>
        </p:nvGrpSpPr>
        <p:grpSpPr>
          <a:xfrm>
            <a:off x="9337040" y="1412240"/>
            <a:ext cx="2722880" cy="5019040"/>
            <a:chOff x="9245600" y="1361440"/>
            <a:chExt cx="2722880" cy="5019040"/>
          </a:xfrm>
        </p:grpSpPr>
        <p:sp>
          <p:nvSpPr>
            <p:cNvPr id="3" name="מלבן 2">
              <a:extLst>
                <a:ext uri="{FF2B5EF4-FFF2-40B4-BE49-F238E27FC236}">
                  <a16:creationId xmlns:a16="http://schemas.microsoft.com/office/drawing/2014/main" id="{1B6443CE-D13D-56E1-91F7-6F8229F4A9EE}"/>
                </a:ext>
              </a:extLst>
            </p:cNvPr>
            <p:cNvSpPr/>
            <p:nvPr/>
          </p:nvSpPr>
          <p:spPr>
            <a:xfrm>
              <a:off x="9245600" y="1361440"/>
              <a:ext cx="2722880" cy="501904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he-IL" sz="2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מטרת הפרויקט היא לתת מענה לצורך קיים- אנשי מקצוע בעלי ידע בתחום מסוים (או יותר) וחיבור לאנשים הזקוקים לסיוע בתחום, בעלות נמוכה ובזמינות גבוהה</a:t>
              </a:r>
            </a:p>
          </p:txBody>
        </p:sp>
        <p:pic>
          <p:nvPicPr>
            <p:cNvPr id="5" name="גרפיקה 4" descr="פגיעה במטרה קו מיתאר">
              <a:extLst>
                <a:ext uri="{FF2B5EF4-FFF2-40B4-BE49-F238E27FC236}">
                  <a16:creationId xmlns:a16="http://schemas.microsoft.com/office/drawing/2014/main" id="{B6A13F09-B066-F001-78BB-7526CC812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21480" y="1526680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קבוצה 17">
            <a:extLst>
              <a:ext uri="{FF2B5EF4-FFF2-40B4-BE49-F238E27FC236}">
                <a16:creationId xmlns:a16="http://schemas.microsoft.com/office/drawing/2014/main" id="{171D8E81-2C4F-8CE0-797A-8ADABC08EDEC}"/>
              </a:ext>
            </a:extLst>
          </p:cNvPr>
          <p:cNvGrpSpPr/>
          <p:nvPr/>
        </p:nvGrpSpPr>
        <p:grpSpPr>
          <a:xfrm>
            <a:off x="169804" y="1412240"/>
            <a:ext cx="2722880" cy="5019040"/>
            <a:chOff x="78364" y="1361440"/>
            <a:chExt cx="2722880" cy="5019040"/>
          </a:xfrm>
        </p:grpSpPr>
        <p:sp>
          <p:nvSpPr>
            <p:cNvPr id="17" name="מלבן 16">
              <a:extLst>
                <a:ext uri="{FF2B5EF4-FFF2-40B4-BE49-F238E27FC236}">
                  <a16:creationId xmlns:a16="http://schemas.microsoft.com/office/drawing/2014/main" id="{5FEE8BCE-323C-1CB3-B1E5-F8BA7F29FB34}"/>
                </a:ext>
              </a:extLst>
            </p:cNvPr>
            <p:cNvSpPr/>
            <p:nvPr/>
          </p:nvSpPr>
          <p:spPr>
            <a:xfrm>
              <a:off x="78364" y="1361440"/>
              <a:ext cx="2722880" cy="501904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he-IL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he-IL" sz="2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כיום קיימות אפליקציות חברתיות ואפליקציות בהן ניתן לבצע הזמנת משלוחים כדוגמת אוכל/פרחים </a:t>
              </a:r>
              <a:r>
                <a:rPr lang="he-IL" sz="240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וכו</a:t>
              </a:r>
              <a:r>
                <a:rPr lang="he-IL" sz="2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', נעזרנו ברעיונות הזמינות, המהירות והחברתיות וכך נוצרה האפליקציה שלנו</a:t>
              </a:r>
            </a:p>
          </p:txBody>
        </p:sp>
        <p:pic>
          <p:nvPicPr>
            <p:cNvPr id="7" name="גרפיקה 6" descr="רשת מקוונת קו מיתאר">
              <a:extLst>
                <a:ext uri="{FF2B5EF4-FFF2-40B4-BE49-F238E27FC236}">
                  <a16:creationId xmlns:a16="http://schemas.microsoft.com/office/drawing/2014/main" id="{61E11C5A-A8E0-981B-BC3C-7904B3D0B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2604" y="1526680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קבוצה 19">
            <a:extLst>
              <a:ext uri="{FF2B5EF4-FFF2-40B4-BE49-F238E27FC236}">
                <a16:creationId xmlns:a16="http://schemas.microsoft.com/office/drawing/2014/main" id="{C202393E-2377-65E1-D272-D69BF10A9548}"/>
              </a:ext>
            </a:extLst>
          </p:cNvPr>
          <p:cNvGrpSpPr/>
          <p:nvPr/>
        </p:nvGrpSpPr>
        <p:grpSpPr>
          <a:xfrm>
            <a:off x="6281294" y="1412240"/>
            <a:ext cx="2722880" cy="5019040"/>
            <a:chOff x="6175019" y="1361440"/>
            <a:chExt cx="2722880" cy="5019040"/>
          </a:xfrm>
        </p:grpSpPr>
        <p:sp>
          <p:nvSpPr>
            <p:cNvPr id="15" name="מלבן 14">
              <a:extLst>
                <a:ext uri="{FF2B5EF4-FFF2-40B4-BE49-F238E27FC236}">
                  <a16:creationId xmlns:a16="http://schemas.microsoft.com/office/drawing/2014/main" id="{FCAF3DA4-9353-2399-2927-A45546FB4081}"/>
                </a:ext>
              </a:extLst>
            </p:cNvPr>
            <p:cNvSpPr/>
            <p:nvPr/>
          </p:nvSpPr>
          <p:spPr>
            <a:xfrm>
              <a:off x="6175019" y="1361440"/>
              <a:ext cx="2722880" cy="501904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pPr algn="ctr"/>
              <a:endParaRPr lang="he-IL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he-IL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he-IL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he-IL" sz="2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הבעיה העיקרית היא הנגשה וקישור בין הצורך של מחפשי השירות לבין הידע של נותני השירות, כיצד תנוהל האפליקציה בפועל? תכנון הקישוריות ברקע בין עמודי האפליקציה ובין נותן ומקבל השירות</a:t>
              </a:r>
            </a:p>
          </p:txBody>
        </p:sp>
        <p:pic>
          <p:nvPicPr>
            <p:cNvPr id="13" name="גרפיקה 12" descr="סימן שאלה קו מיתאר">
              <a:extLst>
                <a:ext uri="{FF2B5EF4-FFF2-40B4-BE49-F238E27FC236}">
                  <a16:creationId xmlns:a16="http://schemas.microsoft.com/office/drawing/2014/main" id="{580280C7-FE59-2856-12B2-1886C9851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079259" y="1526680"/>
              <a:ext cx="914400" cy="914400"/>
            </a:xfrm>
            <a:prstGeom prst="rect">
              <a:avLst/>
            </a:prstGeom>
          </p:spPr>
        </p:pic>
      </p:grpSp>
      <p:grpSp>
        <p:nvGrpSpPr>
          <p:cNvPr id="19" name="קבוצה 18">
            <a:extLst>
              <a:ext uri="{FF2B5EF4-FFF2-40B4-BE49-F238E27FC236}">
                <a16:creationId xmlns:a16="http://schemas.microsoft.com/office/drawing/2014/main" id="{3E23942E-E17E-924F-0384-47B755E198BD}"/>
              </a:ext>
            </a:extLst>
          </p:cNvPr>
          <p:cNvGrpSpPr/>
          <p:nvPr/>
        </p:nvGrpSpPr>
        <p:grpSpPr>
          <a:xfrm>
            <a:off x="3225549" y="1412240"/>
            <a:ext cx="2722880" cy="5019040"/>
            <a:chOff x="3000019" y="1361440"/>
            <a:chExt cx="2722880" cy="5019040"/>
          </a:xfrm>
        </p:grpSpPr>
        <p:sp>
          <p:nvSpPr>
            <p:cNvPr id="16" name="מלבן 15">
              <a:extLst>
                <a:ext uri="{FF2B5EF4-FFF2-40B4-BE49-F238E27FC236}">
                  <a16:creationId xmlns:a16="http://schemas.microsoft.com/office/drawing/2014/main" id="{76D58EA9-D727-3006-940E-CF70F38E4C65}"/>
                </a:ext>
              </a:extLst>
            </p:cNvPr>
            <p:cNvSpPr/>
            <p:nvPr/>
          </p:nvSpPr>
          <p:spPr>
            <a:xfrm>
              <a:off x="3000019" y="1361440"/>
              <a:ext cx="2722880" cy="501904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he-IL" sz="2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הפתרון לבעיה הוא בניית אפליקציה המקשרת בין "לקוחות" הזקוקים לסיוע בתחום מסוים, לבין "נותני שירות" שכשירים לתת סיוע בתחום המתאים</a:t>
              </a:r>
            </a:p>
          </p:txBody>
        </p:sp>
        <p:pic>
          <p:nvPicPr>
            <p:cNvPr id="11" name="גרפיקה 10" descr="נורה קו מיתאר">
              <a:extLst>
                <a:ext uri="{FF2B5EF4-FFF2-40B4-BE49-F238E27FC236}">
                  <a16:creationId xmlns:a16="http://schemas.microsoft.com/office/drawing/2014/main" id="{8F80AB7C-53CE-94AB-4580-EDD6BDE9B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904259" y="152668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8741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1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40D425-E886-277D-ED66-28179F123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52CF2EAF-1FA8-0BB1-EFD9-46ADB00565EB}"/>
              </a:ext>
            </a:extLst>
          </p:cNvPr>
          <p:cNvSpPr/>
          <p:nvPr/>
        </p:nvSpPr>
        <p:spPr>
          <a:xfrm>
            <a:off x="3696148" y="203815"/>
            <a:ext cx="479971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דרישות המערכת</a:t>
            </a:r>
            <a:endParaRPr lang="he-IL" sz="6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44437E43-5752-9684-F627-C2DBD9077A00}"/>
              </a:ext>
            </a:extLst>
          </p:cNvPr>
          <p:cNvSpPr/>
          <p:nvPr/>
        </p:nvSpPr>
        <p:spPr>
          <a:xfrm>
            <a:off x="8323454" y="1371600"/>
            <a:ext cx="3352800" cy="5019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r>
              <a:rPr lang="he-IL" sz="2800" u="sn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דרישות פונקציונליות</a:t>
            </a:r>
          </a:p>
          <a:p>
            <a:pPr algn="ctr"/>
            <a:endParaRPr lang="he-IL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he-IL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he-IL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פרופיל לנותן השירות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he-IL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פרופיל למקבל השירות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he-IL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הרשמה והתחברות לשני סוגי המשתמשים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he-IL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שורת חיפוש (בפרופיל מקבל השירות)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he-IL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דירוג לנותן השירות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he-IL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פרסום מודעה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he-IL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A5360BF2-1B96-C839-0484-A623081E7A01}"/>
              </a:ext>
            </a:extLst>
          </p:cNvPr>
          <p:cNvSpPr/>
          <p:nvPr/>
        </p:nvSpPr>
        <p:spPr>
          <a:xfrm>
            <a:off x="4419600" y="1371600"/>
            <a:ext cx="3352800" cy="5019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r>
              <a:rPr lang="he-IL" sz="2800" u="sn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דרישות לא פונקציונליות</a:t>
            </a:r>
          </a:p>
          <a:p>
            <a:pPr algn="ctr"/>
            <a:endParaRPr lang="he-IL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he-IL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he-IL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תצוגה אינטואיטיבית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he-IL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שמירת נתוני המשתמש (על ידי חיבור ל-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DB</a:t>
            </a:r>
            <a:r>
              <a:rPr lang="he-IL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he-IL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שמירת ההיסטוריה של שני המשתמשים ב-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DB</a:t>
            </a:r>
            <a:endParaRPr lang="he-IL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he-IL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הרשמה והתחברות נוחה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he-IL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he-IL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0D7FAE1C-481C-D7FF-C20A-563ACF61E94D}"/>
              </a:ext>
            </a:extLst>
          </p:cNvPr>
          <p:cNvSpPr/>
          <p:nvPr/>
        </p:nvSpPr>
        <p:spPr>
          <a:xfrm>
            <a:off x="515746" y="1351280"/>
            <a:ext cx="3352800" cy="5019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r>
              <a:rPr lang="he-IL" sz="2800" u="sn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דרישות נוספות</a:t>
            </a:r>
          </a:p>
          <a:p>
            <a:pPr algn="ctr"/>
            <a:endParaRPr lang="he-IL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he-IL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he-IL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תצוגת היסטוריה לשני סוגי המשתמשים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he-IL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עמוד בית לשני סוגי המשתמשים</a:t>
            </a:r>
          </a:p>
        </p:txBody>
      </p:sp>
    </p:spTree>
    <p:extLst>
      <p:ext uri="{BB962C8B-B14F-4D97-AF65-F5344CB8AC3E}">
        <p14:creationId xmlns:p14="http://schemas.microsoft.com/office/powerpoint/2010/main" val="1889250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1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536674-689F-C39D-D37D-4A960F51C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F90E7454-CB98-1A7D-B67A-08127D16C1D0}"/>
              </a:ext>
            </a:extLst>
          </p:cNvPr>
          <p:cNvSpPr/>
          <p:nvPr/>
        </p:nvSpPr>
        <p:spPr>
          <a:xfrm>
            <a:off x="3515015" y="203815"/>
            <a:ext cx="516199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דיאגרמות חשובות</a:t>
            </a:r>
            <a:endParaRPr lang="he-IL" sz="6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64572D02-14C1-783E-5912-766D9D542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10" y="1854292"/>
            <a:ext cx="4580520" cy="4131729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FC73A8A9-E1A8-C8F8-121C-0C38D8EA0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633" y="1679692"/>
            <a:ext cx="3680476" cy="430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22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1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1DB1F5-3996-4617-B1E4-6CAE927DD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BC134FB3-1AC1-45CE-22E6-819B63133FCB}"/>
              </a:ext>
            </a:extLst>
          </p:cNvPr>
          <p:cNvSpPr/>
          <p:nvPr/>
        </p:nvSpPr>
        <p:spPr>
          <a:xfrm>
            <a:off x="1560160" y="203815"/>
            <a:ext cx="9071715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6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מבנה ה</a:t>
            </a:r>
            <a:r>
              <a:rPr lang="he-IL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אפליקציה ומיקום חלקיה</a:t>
            </a:r>
            <a:endParaRPr lang="he-IL" sz="6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מחבר ישר 6">
            <a:extLst>
              <a:ext uri="{FF2B5EF4-FFF2-40B4-BE49-F238E27FC236}">
                <a16:creationId xmlns:a16="http://schemas.microsoft.com/office/drawing/2014/main" id="{40DA417C-C8DD-5B0A-3A27-7DDB1490A98D}"/>
              </a:ext>
            </a:extLst>
          </p:cNvPr>
          <p:cNvCxnSpPr>
            <a:cxnSpLocks/>
          </p:cNvCxnSpPr>
          <p:nvPr/>
        </p:nvCxnSpPr>
        <p:spPr>
          <a:xfrm>
            <a:off x="6096000" y="1412240"/>
            <a:ext cx="0" cy="494792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379D544D-46E6-2FA3-60EE-85BD3EF8BF9F}"/>
              </a:ext>
            </a:extLst>
          </p:cNvPr>
          <p:cNvSpPr txBox="1"/>
          <p:nvPr/>
        </p:nvSpPr>
        <p:spPr>
          <a:xfrm>
            <a:off x="7061202" y="1439734"/>
            <a:ext cx="293623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נותן שירות</a:t>
            </a: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BADC34F8-AF96-6304-B70D-AD3BDD080DC7}"/>
              </a:ext>
            </a:extLst>
          </p:cNvPr>
          <p:cNvSpPr txBox="1"/>
          <p:nvPr/>
        </p:nvSpPr>
        <p:spPr>
          <a:xfrm>
            <a:off x="2072642" y="1439734"/>
            <a:ext cx="293623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מקבל שירות</a:t>
            </a:r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9FCBC5DB-308C-683F-14D9-EADBC5551630}"/>
              </a:ext>
            </a:extLst>
          </p:cNvPr>
          <p:cNvSpPr/>
          <p:nvPr/>
        </p:nvSpPr>
        <p:spPr>
          <a:xfrm>
            <a:off x="3713481" y="2183210"/>
            <a:ext cx="1818639" cy="14331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עמוד כניסה</a:t>
            </a:r>
          </a:p>
        </p:txBody>
      </p:sp>
      <p:sp>
        <p:nvSpPr>
          <p:cNvPr id="15" name="מלבן 14">
            <a:extLst>
              <a:ext uri="{FF2B5EF4-FFF2-40B4-BE49-F238E27FC236}">
                <a16:creationId xmlns:a16="http://schemas.microsoft.com/office/drawing/2014/main" id="{C35039BA-736C-DDFF-F838-A8AF5A663308}"/>
              </a:ext>
            </a:extLst>
          </p:cNvPr>
          <p:cNvSpPr/>
          <p:nvPr/>
        </p:nvSpPr>
        <p:spPr>
          <a:xfrm>
            <a:off x="1549401" y="2183210"/>
            <a:ext cx="1818639" cy="14331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עמוד בית</a:t>
            </a:r>
          </a:p>
        </p:txBody>
      </p:sp>
      <p:sp>
        <p:nvSpPr>
          <p:cNvPr id="16" name="מלבן 15">
            <a:extLst>
              <a:ext uri="{FF2B5EF4-FFF2-40B4-BE49-F238E27FC236}">
                <a16:creationId xmlns:a16="http://schemas.microsoft.com/office/drawing/2014/main" id="{A6961DA2-07E1-100E-493B-C71E9F62CE63}"/>
              </a:ext>
            </a:extLst>
          </p:cNvPr>
          <p:cNvSpPr/>
          <p:nvPr/>
        </p:nvSpPr>
        <p:spPr>
          <a:xfrm>
            <a:off x="3713481" y="3764890"/>
            <a:ext cx="1818639" cy="14331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דירוג נותן השירות</a:t>
            </a:r>
          </a:p>
        </p:txBody>
      </p:sp>
      <p:sp>
        <p:nvSpPr>
          <p:cNvPr id="17" name="מלבן 16">
            <a:extLst>
              <a:ext uri="{FF2B5EF4-FFF2-40B4-BE49-F238E27FC236}">
                <a16:creationId xmlns:a16="http://schemas.microsoft.com/office/drawing/2014/main" id="{0662BE92-53E3-552E-40D2-6EEE2A936DE0}"/>
              </a:ext>
            </a:extLst>
          </p:cNvPr>
          <p:cNvSpPr/>
          <p:nvPr/>
        </p:nvSpPr>
        <p:spPr>
          <a:xfrm>
            <a:off x="1549401" y="3764890"/>
            <a:ext cx="1818639" cy="14331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כתיבת פוסטים</a:t>
            </a:r>
          </a:p>
        </p:txBody>
      </p:sp>
      <p:sp>
        <p:nvSpPr>
          <p:cNvPr id="18" name="מלבן 17">
            <a:extLst>
              <a:ext uri="{FF2B5EF4-FFF2-40B4-BE49-F238E27FC236}">
                <a16:creationId xmlns:a16="http://schemas.microsoft.com/office/drawing/2014/main" id="{C522FBCA-9B9C-4FC7-4362-A1B394E952DC}"/>
              </a:ext>
            </a:extLst>
          </p:cNvPr>
          <p:cNvSpPr/>
          <p:nvPr/>
        </p:nvSpPr>
        <p:spPr>
          <a:xfrm>
            <a:off x="2631441" y="5319076"/>
            <a:ext cx="1818639" cy="14331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צפייה בהיסטוריה</a:t>
            </a:r>
          </a:p>
        </p:txBody>
      </p:sp>
      <p:sp>
        <p:nvSpPr>
          <p:cNvPr id="19" name="מלבן 18">
            <a:extLst>
              <a:ext uri="{FF2B5EF4-FFF2-40B4-BE49-F238E27FC236}">
                <a16:creationId xmlns:a16="http://schemas.microsoft.com/office/drawing/2014/main" id="{8AA8B3DC-E2E5-F2D4-624B-0F203B3123B5}"/>
              </a:ext>
            </a:extLst>
          </p:cNvPr>
          <p:cNvSpPr/>
          <p:nvPr/>
        </p:nvSpPr>
        <p:spPr>
          <a:xfrm>
            <a:off x="8783320" y="2183210"/>
            <a:ext cx="1818639" cy="14331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עמוד כניסה</a:t>
            </a: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30732C2D-81BB-E331-BC9F-B1F9E8013F61}"/>
              </a:ext>
            </a:extLst>
          </p:cNvPr>
          <p:cNvSpPr/>
          <p:nvPr/>
        </p:nvSpPr>
        <p:spPr>
          <a:xfrm>
            <a:off x="6619240" y="2183210"/>
            <a:ext cx="1818639" cy="14331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עמוד בית</a:t>
            </a:r>
          </a:p>
        </p:txBody>
      </p:sp>
      <p:sp>
        <p:nvSpPr>
          <p:cNvPr id="21" name="מלבן 20">
            <a:extLst>
              <a:ext uri="{FF2B5EF4-FFF2-40B4-BE49-F238E27FC236}">
                <a16:creationId xmlns:a16="http://schemas.microsoft.com/office/drawing/2014/main" id="{D8E37071-372A-A801-BD15-BB1B85D2F76A}"/>
              </a:ext>
            </a:extLst>
          </p:cNvPr>
          <p:cNvSpPr/>
          <p:nvPr/>
        </p:nvSpPr>
        <p:spPr>
          <a:xfrm>
            <a:off x="8783320" y="3764890"/>
            <a:ext cx="1818639" cy="14331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צפייה בהיסטוריה</a:t>
            </a:r>
          </a:p>
        </p:txBody>
      </p:sp>
      <p:sp>
        <p:nvSpPr>
          <p:cNvPr id="22" name="מלבן 21">
            <a:extLst>
              <a:ext uri="{FF2B5EF4-FFF2-40B4-BE49-F238E27FC236}">
                <a16:creationId xmlns:a16="http://schemas.microsoft.com/office/drawing/2014/main" id="{D5207715-44B4-A541-1AB3-02E25B2096CB}"/>
              </a:ext>
            </a:extLst>
          </p:cNvPr>
          <p:cNvSpPr/>
          <p:nvPr/>
        </p:nvSpPr>
        <p:spPr>
          <a:xfrm>
            <a:off x="6619240" y="3764890"/>
            <a:ext cx="1818639" cy="14331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חיפוש עבודות (פוסטים)</a:t>
            </a:r>
          </a:p>
        </p:txBody>
      </p:sp>
    </p:spTree>
    <p:extLst>
      <p:ext uri="{BB962C8B-B14F-4D97-AF65-F5344CB8AC3E}">
        <p14:creationId xmlns:p14="http://schemas.microsoft.com/office/powerpoint/2010/main" val="3733129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51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F34020-DF67-A9CB-44FD-92281DE23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880622F4-9C7A-CBA9-6C06-003C4B1F6242}"/>
              </a:ext>
            </a:extLst>
          </p:cNvPr>
          <p:cNvSpPr/>
          <p:nvPr/>
        </p:nvSpPr>
        <p:spPr>
          <a:xfrm>
            <a:off x="3686540" y="203815"/>
            <a:ext cx="4818948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6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סרטון </a:t>
            </a:r>
            <a:r>
              <a:rPr lang="he-IL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אפליקציה</a:t>
            </a:r>
            <a:endParaRPr lang="he-IL" sz="6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WhatsApp Video 2024-03-06 at 12.03.02">
            <a:hlinkClick r:id="" action="ppaction://media"/>
            <a:extLst>
              <a:ext uri="{FF2B5EF4-FFF2-40B4-BE49-F238E27FC236}">
                <a16:creationId xmlns:a16="http://schemas.microsoft.com/office/drawing/2014/main" id="{446D4477-A5BF-FF8D-2E06-DA796581B7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28091" y="1326822"/>
            <a:ext cx="5511228" cy="516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20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0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1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3AA663-F52F-255C-986B-E85D8ACB1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92CAB970-5C41-A936-2790-47A173C045E9}"/>
              </a:ext>
            </a:extLst>
          </p:cNvPr>
          <p:cNvSpPr/>
          <p:nvPr/>
        </p:nvSpPr>
        <p:spPr>
          <a:xfrm>
            <a:off x="2131632" y="203815"/>
            <a:ext cx="792877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6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פערים לאורך תהליך הפיתוח</a:t>
            </a:r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C689EDE0-CF48-BF2D-E29C-57125F2737C7}"/>
              </a:ext>
            </a:extLst>
          </p:cNvPr>
          <p:cNvSpPr/>
          <p:nvPr/>
        </p:nvSpPr>
        <p:spPr>
          <a:xfrm>
            <a:off x="8534398" y="2082800"/>
            <a:ext cx="3515360" cy="2438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שליחת מייל אישור תשלום – נתקלנו בקשיים ופערי זמן ולכן דרישה זו הושמטה</a:t>
            </a:r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0BDE7EA3-C80D-ACF1-5D80-006CDE31BC3E}"/>
              </a:ext>
            </a:extLst>
          </p:cNvPr>
          <p:cNvSpPr/>
          <p:nvPr/>
        </p:nvSpPr>
        <p:spPr>
          <a:xfrm>
            <a:off x="4348479" y="2082800"/>
            <a:ext cx="3515360" cy="2438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he-IL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פערי העברת התשלום (הכנסת פרטי אשראי או העברת זהב בנקאית) – בגלל מורכבויות התכנות של זה וחוסר בזמן הוחלט שהתשלום יועבר בין המשתמשים באופן עצמאי ע"י אפליקציות תשלום צדדיות</a:t>
            </a:r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274FAE4C-7347-9C20-BF3B-4B24C3440112}"/>
              </a:ext>
            </a:extLst>
          </p:cNvPr>
          <p:cNvSpPr/>
          <p:nvPr/>
        </p:nvSpPr>
        <p:spPr>
          <a:xfrm>
            <a:off x="162560" y="2082800"/>
            <a:ext cx="3515360" cy="2438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הרעיון הראשוני של האפליקציה מומש במלואו והפיתוח הותאם אליו</a:t>
            </a:r>
          </a:p>
        </p:txBody>
      </p:sp>
      <p:pic>
        <p:nvPicPr>
          <p:cNvPr id="7" name="גרפיקה 6" descr="אגודלים למטה קו מיתאר">
            <a:extLst>
              <a:ext uri="{FF2B5EF4-FFF2-40B4-BE49-F238E27FC236}">
                <a16:creationId xmlns:a16="http://schemas.microsoft.com/office/drawing/2014/main" id="{5F541382-3D3E-C8F7-59F3-CF054D208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67698" y="1808480"/>
            <a:ext cx="792479" cy="792479"/>
          </a:xfrm>
          <a:prstGeom prst="rect">
            <a:avLst/>
          </a:prstGeom>
        </p:spPr>
      </p:pic>
      <p:pic>
        <p:nvPicPr>
          <p:cNvPr id="9" name="גרפיקה 8" descr="סימן אגודל למעלה קו מיתאר">
            <a:extLst>
              <a:ext uri="{FF2B5EF4-FFF2-40B4-BE49-F238E27FC236}">
                <a16:creationId xmlns:a16="http://schemas.microsoft.com/office/drawing/2014/main" id="{2F21AAD5-283A-4461-9045-6CBE668F89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1646766"/>
            <a:ext cx="792479" cy="792479"/>
          </a:xfrm>
          <a:prstGeom prst="rect">
            <a:avLst/>
          </a:prstGeom>
        </p:spPr>
      </p:pic>
      <p:pic>
        <p:nvPicPr>
          <p:cNvPr id="10" name="גרפיקה 9" descr="אגודלים למטה קו מיתאר">
            <a:extLst>
              <a:ext uri="{FF2B5EF4-FFF2-40B4-BE49-F238E27FC236}">
                <a16:creationId xmlns:a16="http://schemas.microsoft.com/office/drawing/2014/main" id="{FE4503DD-3E97-A76F-76DC-0F6B0F6543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94476" y="1808480"/>
            <a:ext cx="792479" cy="79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617684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0AB03E2-042F-4620-B6C0-41507DB0126F}">
  <we:reference id="wa200005566" version="3.0.0.2" store="he-IL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332</Words>
  <Application>Microsoft Office PowerPoint</Application>
  <PresentationFormat>מסך רחב</PresentationFormat>
  <Paragraphs>71</Paragraphs>
  <Slides>8</Slides>
  <Notes>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8</vt:i4>
      </vt:variant>
    </vt:vector>
  </HeadingPairs>
  <TitlesOfParts>
    <vt:vector size="14" baseType="lpstr">
      <vt:lpstr>Aptos</vt:lpstr>
      <vt:lpstr>Aptos Display</vt:lpstr>
      <vt:lpstr>Arial</vt:lpstr>
      <vt:lpstr>Calibri</vt:lpstr>
      <vt:lpstr>Wingdings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מאיה זנד</dc:creator>
  <cp:lastModifiedBy>רות גולדברג</cp:lastModifiedBy>
  <cp:revision>3</cp:revision>
  <dcterms:created xsi:type="dcterms:W3CDTF">2024-03-04T12:50:59Z</dcterms:created>
  <dcterms:modified xsi:type="dcterms:W3CDTF">2024-03-06T10:09:17Z</dcterms:modified>
</cp:coreProperties>
</file>